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Nunito Semi Bold"/>
      <p:regular r:id="rId15"/>
    </p:embeddedFont>
    <p:embeddedFont>
      <p:font typeface="Nunito Semi Bold"/>
      <p:regular r:id="rId16"/>
    </p:embeddedFon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PT Sans"/>
      <p:regular r:id="rId19"/>
    </p:embeddedFont>
    <p:embeddedFont>
      <p:font typeface="PT Sans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2964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Sistemas IoT: Conceptos y Aplicaciones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696653"/>
            <a:ext cx="74685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Los sistemas Internet de las Cosas (IoT) están transformando la forma en que interactuamos con el mundo que nos rodea. Esta presentación explorará los conceptos clave y las diversas aplicaciones de los sistemas IoT, brindando una visión general de cómo esta tecnología está impactando industrias y nuestras vidas cotidianas.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898833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5906453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880973"/>
            <a:ext cx="2391847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FFFFFF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por Hugo Martinez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8907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Fundamentos del Software en Sistemas IoT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657719"/>
            <a:ext cx="7468553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 software es el corazón de los sistemas IoT, permitiendo la recopilación, procesamiento y transmisión de datos. Arquitecturas de software flexibles y escalables son clave para soportar la diversidad de dispositivos y aplicaciones IoT. La integración de sensores, actuadores y protocolos de comunicación requieren un diseño de software robusto. La optimización del rendimiento y el consumo de energía son desafíos importantes en el desarrollo de software IoT.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80701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Raspberry Pi y Servicios en la Nube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57401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1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 Raspberry Pi es una plataforma de computación de bajo costo y de código abierto,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ideal para proyectos IoT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42376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 integración de Raspberry Pi con servicios en la nube, como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Azure IoT Hub o AWS IoT Core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facilita la recopilación, procesamiento y análisis de datos en la nube.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565654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3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Utilizar Raspberry Pi junto a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servicios en la nube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permite escalar soluciones IoT de manera eficiente y rentable.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50695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Principales Servicios y Plataformas para Sistemas IoT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570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Servicios en la Nube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48282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Servicios en la nube como AWS IoT Core, Azure IoT Hub y Google Cloud IoT Core ofrecen soluciones completas para conectar y gestionar dispositivos IoT.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7570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Plataformas de IoT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348282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Plataformas de IoT como ThingWorx, Kaa y Predix proporcionan herramientas de desarrollo y despliegue de aplicaciones IoT.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757017"/>
            <a:ext cx="299085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Análisis y Visualización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348282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Servicios de análisis y visualización de datos, como Kibana, Grafana y PowerBI, permiten obtener insights valiosos de los datos recopilados por los sistemas IoT.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3914" y="655439"/>
            <a:ext cx="7476173" cy="1401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Diseño y Desarrollo de un Sistema de Software IoT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3914" y="2682359"/>
            <a:ext cx="536019" cy="536019"/>
          </a:xfrm>
          <a:prstGeom prst="roundRect">
            <a:avLst>
              <a:gd name="adj" fmla="val 66680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00958" y="2782133"/>
            <a:ext cx="201811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608177" y="2682359"/>
            <a:ext cx="2844760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Requisitos clave del sistema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08177" y="3525798"/>
            <a:ext cx="2844760" cy="1524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Identificar los tipos de dispositivos, protocolos de comunicación y flujos de datos requeridos.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182" y="2682359"/>
            <a:ext cx="536019" cy="536019"/>
          </a:xfrm>
          <a:prstGeom prst="roundRect">
            <a:avLst>
              <a:gd name="adj" fmla="val 66680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8226" y="2782133"/>
            <a:ext cx="201811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465445" y="2682359"/>
            <a:ext cx="2844760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Arquitectura de software modular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5445" y="3525798"/>
            <a:ext cx="2844760" cy="2286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Seleccionar una arquitectura que permita la integración de múltiples componentes, como sensores, actuadores y servicios en la nube.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3914" y="6318766"/>
            <a:ext cx="536019" cy="536019"/>
          </a:xfrm>
          <a:prstGeom prst="roundRect">
            <a:avLst>
              <a:gd name="adj" fmla="val 66680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00958" y="6418540"/>
            <a:ext cx="201811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608177" y="6318766"/>
            <a:ext cx="596312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Gestión de dispositivos, seguridad y privacidad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08177" y="6811923"/>
            <a:ext cx="6701909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Implementar mecanismos robustos para garantizar la confiabilidad del sistema.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2994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Implementación de Servicios en la Nube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19694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Despliegue de servicios en la nube como AWS IoT Core, Azure IoT Hub o Google Cloud IoT Core para gestionar la conectividad y el procesamiento de datos de los dispositivos IoT.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Integración de servicios de análisis, visualización y almacenamiento en la nube para extraer insights valiosos de los datos recopilados.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5650468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Aprovechamiento de funciones avanzadas de la nube como IoT Edge, machine learning y serverless para optimizar el rendimiento y la escalabilidad del sistema.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1855" y="779026"/>
            <a:ext cx="7573089" cy="1319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Desafíos y Consideraciones de Seguridad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71855" y="2435543"/>
            <a:ext cx="3674388" cy="2395299"/>
          </a:xfrm>
          <a:prstGeom prst="roundRect">
            <a:avLst>
              <a:gd name="adj" fmla="val 14054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9029" y="2682716"/>
            <a:ext cx="2712601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Autenticación Robusta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519029" y="3147298"/>
            <a:ext cx="3180040" cy="1077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Autenticación robusta de dispositivos y usuarios para evitar accesos no autorizados.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0557" y="2435543"/>
            <a:ext cx="3674388" cy="2395299"/>
          </a:xfrm>
          <a:prstGeom prst="roundRect">
            <a:avLst>
              <a:gd name="adj" fmla="val 14054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17731" y="2682716"/>
            <a:ext cx="2640211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Cifrado de Datos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417731" y="3147298"/>
            <a:ext cx="3180040" cy="1436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Cifrado de datos en tránsito y en reposo para proteger la confidencialidad de la información.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1855" y="5055156"/>
            <a:ext cx="3674388" cy="2395299"/>
          </a:xfrm>
          <a:prstGeom prst="roundRect">
            <a:avLst>
              <a:gd name="adj" fmla="val 14054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9029" y="5302329"/>
            <a:ext cx="2718673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Detección y Respuesta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519029" y="5766911"/>
            <a:ext cx="3180040" cy="1436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Implementación de mecanismos de detección y respuesta a incidentes de seguridad en tiempo real.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0557" y="5055156"/>
            <a:ext cx="3674388" cy="2395299"/>
          </a:xfrm>
          <a:prstGeom prst="roundRect">
            <a:avLst>
              <a:gd name="adj" fmla="val 14054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17731" y="5302329"/>
            <a:ext cx="3156704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Cumplimiento Regulatorio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417731" y="5766911"/>
            <a:ext cx="3180040" cy="1436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Cumplimiento de normativas de privacidad y protección de datos para garantizar la confianza de los usuarios.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0897" y="909399"/>
            <a:ext cx="7038975" cy="617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Conclusiones y Próximos Pasos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524268" y="1841540"/>
            <a:ext cx="22860" cy="5478661"/>
          </a:xfrm>
          <a:prstGeom prst="roundRect">
            <a:avLst>
              <a:gd name="adj" fmla="val 1377116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748939" y="2302312"/>
            <a:ext cx="734497" cy="22860"/>
          </a:xfrm>
          <a:prstGeom prst="roundRect">
            <a:avLst>
              <a:gd name="adj" fmla="val 1377116"/>
            </a:avLst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6299597" y="2077641"/>
            <a:ext cx="472202" cy="472202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46758" y="2165509"/>
            <a:ext cx="177760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7689890" y="2051328"/>
            <a:ext cx="311467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Transformación de Sectores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689890" y="2485787"/>
            <a:ext cx="6206014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Los sistemas IoT están transformando los sectores, permitiendo mayor eficiencia, seguridad y nuevas oportunidades de negocio.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48939" y="4037648"/>
            <a:ext cx="734497" cy="22860"/>
          </a:xfrm>
          <a:prstGeom prst="roundRect">
            <a:avLst>
              <a:gd name="adj" fmla="val 1377116"/>
            </a:avLst>
          </a:prstGeom>
          <a:solidFill>
            <a:srgbClr val="D7425E"/>
          </a:solidFill>
          <a:ln/>
        </p:spPr>
      </p:sp>
      <p:sp>
        <p:nvSpPr>
          <p:cNvPr id="11" name="Shape 8"/>
          <p:cNvSpPr/>
          <p:nvPr/>
        </p:nvSpPr>
        <p:spPr>
          <a:xfrm>
            <a:off x="6299597" y="3812977"/>
            <a:ext cx="472202" cy="472202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46758" y="3900845"/>
            <a:ext cx="177760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7689890" y="3786664"/>
            <a:ext cx="3858339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Desarrollo de Software Adaptable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689890" y="4221123"/>
            <a:ext cx="6206014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 desarrollo de software IoT adaptable y escalable es crucial para aprovechar todo el potencial de esta tecnología.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48939" y="5772983"/>
            <a:ext cx="734497" cy="22860"/>
          </a:xfrm>
          <a:prstGeom prst="roundRect">
            <a:avLst>
              <a:gd name="adj" fmla="val 1377116"/>
            </a:avLst>
          </a:prstGeom>
          <a:solidFill>
            <a:srgbClr val="DD785E"/>
          </a:solidFill>
          <a:ln/>
        </p:spPr>
      </p:sp>
      <p:sp>
        <p:nvSpPr>
          <p:cNvPr id="16" name="Shape 13"/>
          <p:cNvSpPr/>
          <p:nvPr/>
        </p:nvSpPr>
        <p:spPr>
          <a:xfrm>
            <a:off x="6299597" y="5548313"/>
            <a:ext cx="472202" cy="472202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46758" y="5636181"/>
            <a:ext cx="177760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7689890" y="5522000"/>
            <a:ext cx="2468999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Próximos Pasos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89890" y="5956459"/>
            <a:ext cx="6206014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Continuar explorando soluciones IoT innovadoras.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7689890" y="6365558"/>
            <a:ext cx="6206014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Mejorar la seguridad y privacidad.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7689890" y="6774656"/>
            <a:ext cx="6206014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Capacitar a los usuarios.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2024-11-03T14:43:01Z</dcterms:created>
  <dcterms:modified xsi:type="dcterms:W3CDTF">2024-11-03T14:43:01Z</dcterms:modified>
</cp:coreProperties>
</file>